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6" r:id="rId3"/>
    <p:sldId id="260" r:id="rId4"/>
    <p:sldId id="257" r:id="rId5"/>
    <p:sldId id="258" r:id="rId6"/>
    <p:sldId id="259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08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33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32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790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915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75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968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960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182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63EFA5E-FA76-400D-B3DC-F0BA90E6D107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58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41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number-guessing-game-in-python/" TargetMode="External"/><Relationship Id="rId2" Type="http://schemas.openxmlformats.org/officeDocument/2006/relationships/hyperlink" Target="https://www.w3schools.com/python/python_functions.as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ygame.org/news" TargetMode="External"/><Relationship Id="rId4" Type="http://schemas.openxmlformats.org/officeDocument/2006/relationships/hyperlink" Target="https://pythonguides.com/python-number-guessing-game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Guessing Number Game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multiplayer game that generates random numbers during each round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5E9F4-6754-9146-9E88-BBF07BF1A2F0}"/>
              </a:ext>
            </a:extLst>
          </p:cNvPr>
          <p:cNvSpPr txBox="1"/>
          <p:nvPr/>
        </p:nvSpPr>
        <p:spPr>
          <a:xfrm>
            <a:off x="8144435" y="4378369"/>
            <a:ext cx="3904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Yashwant Kumar Vishnumolakala</a:t>
            </a:r>
          </a:p>
          <a:p>
            <a:r>
              <a:rPr lang="en-IN" dirty="0"/>
              <a:t> Student ID: </a:t>
            </a:r>
            <a:r>
              <a:rPr lang="en-IN" i="0" cap="all" dirty="0">
                <a:effectLst/>
                <a:latin typeface="UniformMediumRegular"/>
              </a:rPr>
              <a:t>U01929211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9763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0EE9D-0ACD-93CA-D0CC-0D4009136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0331B-401C-B0BE-E76C-9B5DF5AD8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Classic Interactive Game</a:t>
            </a:r>
          </a:p>
          <a:p>
            <a:endParaRPr lang="en-IN" dirty="0"/>
          </a:p>
          <a:p>
            <a:r>
              <a:rPr lang="en-IN" dirty="0"/>
              <a:t>Feedback and Guessing</a:t>
            </a:r>
          </a:p>
          <a:p>
            <a:endParaRPr lang="en-IN" dirty="0"/>
          </a:p>
          <a:p>
            <a:r>
              <a:rPr lang="en-IN" dirty="0"/>
              <a:t>Engaging and Intuitive</a:t>
            </a:r>
          </a:p>
        </p:txBody>
      </p:sp>
    </p:spTree>
    <p:extLst>
      <p:ext uri="{BB962C8B-B14F-4D97-AF65-F5344CB8AC3E}">
        <p14:creationId xmlns:p14="http://schemas.microsoft.com/office/powerpoint/2010/main" val="70229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functions have been used for this program;</a:t>
            </a:r>
          </a:p>
          <a:p>
            <a:pPr lvl="1"/>
            <a:r>
              <a:rPr lang="en-US" dirty="0"/>
              <a:t>Calculate accuracy - calculate the absolute difference between the guessed and actual number</a:t>
            </a:r>
          </a:p>
          <a:p>
            <a:pPr lvl="1"/>
            <a:r>
              <a:rPr lang="en-US" dirty="0"/>
              <a:t>Guess the number – Specify attempts and guide the players’ guesses.</a:t>
            </a:r>
          </a:p>
          <a:p>
            <a:pPr lvl="1"/>
            <a:r>
              <a:rPr lang="en-US" dirty="0"/>
              <a:t>Main – Organizes the program’s main functionality. Initializes the code, chooses a random number and facilitates each round. </a:t>
            </a:r>
          </a:p>
        </p:txBody>
      </p:sp>
    </p:spTree>
    <p:extLst>
      <p:ext uri="{BB962C8B-B14F-4D97-AF65-F5344CB8AC3E}">
        <p14:creationId xmlns:p14="http://schemas.microsoft.com/office/powerpoint/2010/main" val="418214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Python Functions (w3schools.com)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Number guessing game in Python 3 and C – </a:t>
            </a:r>
            <a:r>
              <a:rPr lang="en-US" dirty="0" err="1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GeeksforGeeks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Python Number Guessing Game - Python Guides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 err="1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Pygame</a:t>
            </a:r>
            <a:r>
              <a:rPr lang="en-US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https://www.pygame.org/news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135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 guides the user on whether the guessed value is either higher or lower than the actual value.</a:t>
            </a:r>
          </a:p>
          <a:p>
            <a:r>
              <a:rPr lang="en-US" dirty="0"/>
              <a:t>Ranks the played users based on their percentage accuracy. </a:t>
            </a:r>
          </a:p>
          <a:p>
            <a:r>
              <a:rPr lang="en-US" dirty="0"/>
              <a:t>I have used a dedicated function for all key sections of the code. This made it easier to customize each part.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75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 handling – Deal with unexpected user input.</a:t>
            </a:r>
          </a:p>
          <a:p>
            <a:r>
              <a:rPr lang="en-US" dirty="0"/>
              <a:t>Algorithmic thinking – Designing a fair and engaging game logic. </a:t>
            </a:r>
          </a:p>
          <a:p>
            <a:r>
              <a:rPr lang="en-US" dirty="0"/>
              <a:t>Ranking and sorting techniques – To determine the best performing players.</a:t>
            </a:r>
          </a:p>
          <a:p>
            <a:r>
              <a:rPr lang="en-US" dirty="0"/>
              <a:t>Code encapsulation – Used to manage code complexity and </a:t>
            </a:r>
            <a:r>
              <a:rPr lang="en-US" dirty="0" err="1"/>
              <a:t>redability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58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E4803B-D213-C23A-5111-A2FB66B09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64CEA9-D8B9-AB45-6CB0-D7ED003F4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878053"/>
            <a:ext cx="6134632" cy="417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25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-12-12_23-38-54 - Yashwanth">
            <a:hlinkClick r:id="" action="ppaction://media"/>
            <a:extLst>
              <a:ext uri="{FF2B5EF4-FFF2-40B4-BE49-F238E27FC236}">
                <a16:creationId xmlns:a16="http://schemas.microsoft.com/office/drawing/2014/main" id="{C1BA383C-3F15-392D-ACA0-10DB341E67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0078" t="-7479" r="-22994" b="-255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2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-12-12_23-44-37 - Yashwanth">
            <a:hlinkClick r:id="" action="ppaction://media"/>
            <a:extLst>
              <a:ext uri="{FF2B5EF4-FFF2-40B4-BE49-F238E27FC236}">
                <a16:creationId xmlns:a16="http://schemas.microsoft.com/office/drawing/2014/main" id="{BFAC92A0-72E2-B515-E821-915A8E418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9247" y="358588"/>
            <a:ext cx="9466729" cy="532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58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187</TotalTime>
  <Words>225</Words>
  <Application>Microsoft Office PowerPoint</Application>
  <PresentationFormat>Widescreen</PresentationFormat>
  <Paragraphs>30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Gill Sans MT</vt:lpstr>
      <vt:lpstr>UniformMediumRegular</vt:lpstr>
      <vt:lpstr>Gallery</vt:lpstr>
      <vt:lpstr>Guessing Number Game</vt:lpstr>
      <vt:lpstr>INTRODUCTION </vt:lpstr>
      <vt:lpstr>Logic</vt:lpstr>
      <vt:lpstr>Material used</vt:lpstr>
      <vt:lpstr>Customizations </vt:lpstr>
      <vt:lpstr>Lessons learnt</vt:lpstr>
      <vt:lpstr>Output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Guessing Number Game</dc:title>
  <dc:creator>Ngare</dc:creator>
  <cp:lastModifiedBy>Yashwanth Vishnumolakala</cp:lastModifiedBy>
  <cp:revision>9</cp:revision>
  <dcterms:created xsi:type="dcterms:W3CDTF">2023-12-07T11:52:46Z</dcterms:created>
  <dcterms:modified xsi:type="dcterms:W3CDTF">2023-12-13T18:42:34Z</dcterms:modified>
</cp:coreProperties>
</file>

<file path=docProps/thumbnail.jpeg>
</file>